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3"/>
  </p:normalViewPr>
  <p:slideViewPr>
    <p:cSldViewPr snapToGrid="0">
      <p:cViewPr varScale="1">
        <p:scale>
          <a:sx n="115" d="100"/>
          <a:sy n="115" d="100"/>
        </p:scale>
        <p:origin x="101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858E19-B850-0742-877B-E150BE3AE14F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AA42D6-C5AD-3F4E-AE19-EAD7E29A5DC8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045550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7D4C78-21E3-5D48-8C7E-23D4C72B18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14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EEDBA-BD27-16EA-A554-7EFFF7AF3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F3F7D5-5CD0-2639-88E3-B089E4362A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FCEF8-78BB-434E-7940-C4B02BB51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C6E25-C32A-9DB3-C834-3D0BBD1E5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D72ED-8726-3F30-B087-CD0B42D3D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00745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9F19-4167-1596-9213-258AB63D8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C2DF6-1E74-4D12-413D-CF2BD8791C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C5F7A-7C07-8DC2-005D-EB9D93DCC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017898-B18A-0EEF-2D05-47DA1D519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4658F-69BC-D840-4D9D-F8C8952EE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66304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F91DCD-BF1F-F370-9478-B08198108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4B9656-1719-DD0F-C42E-246DC1CA66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D3DC5-95CF-5270-A26A-A3E616B0E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A81D3A-9F06-976F-8C3E-0749C9D28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9D465-FCA7-1C50-F384-D5DCD2223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940507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DC562-CEAD-F0BF-CCFD-7A400C24B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DBAAF6-1EF4-CF9B-A150-4C532D0262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1B5EC-FF2E-2430-09FC-1D0C806DC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D897A-918B-D800-83C9-11E4B07BD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E216F-C551-13D7-7FF1-3434D8F3E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99703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50475-F21A-B478-93B3-8DC9CE40D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D10312-F196-92AF-227D-887E8E4BA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951CD-3178-D032-0897-D3F9BA349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097AD-97E8-C0EA-A324-B0A5D41D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F52B6-496D-BA45-124A-C8854FC5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5360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1EDC7-9815-E43B-46ED-798506803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7487C-7715-C455-93B2-695612A43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732F72-B3DF-B10C-2D90-089276592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44AF-28DF-6355-5335-897E95EC8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445D3-FB5D-30C0-012A-4548EFAD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D31678-FA8F-C715-1237-E300F10A9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609160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7B713-CD1A-A3FA-CAAE-5CD4B6A73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39DB7-72DA-7134-D928-DEEDAEBB1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81B664-A9DB-72D4-9432-22E9CBD1C6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E184A1-BD0F-F8C5-DBE2-A4A60E0CB9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923A4D-7C97-A16D-479C-A8A876C4F5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A5EA32-E64B-FA16-D8E6-19F1A974F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8BE606-6FCC-F9DA-602F-9652C339B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9C86FE-9A2B-B871-EE52-C7AB8B947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61705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D31E2-A3B8-B21D-C7B6-30B9A1E1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46DD8B-7AA5-D0DF-A84D-9D8021445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192A4-ED66-FF7E-2CE2-934DE0ACD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066528-376C-3791-7CDC-58F2F2A42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529594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5AA354-1614-DB8F-534E-C1F6C868C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996B12-CE04-8069-E6D3-B9C7D428A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CA6495-9741-4232-664F-3F21561A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55203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9A92F-CCBC-6C7C-0B57-4B56F66F8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EADD-E115-0D2B-CDFA-415E84BAED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392222-5BE0-E29B-96B5-C6561E8DE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97AD6-6354-0636-5273-F5AF4489E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A2A285-531E-6CC2-185C-BB81FC487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E7326C-88D0-F07E-43AF-81BCEBEF2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51609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DEFD1-D03F-E08F-CFE6-17CD427C6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C75FE7-45E3-46FE-FAF6-E653E7E973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0690B6-CAA5-E103-7543-B6345A541F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83C932-1300-BD60-8BEC-94BAE9161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E4AF9-AA37-110A-7E2C-F56530C0D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3D9DCD-AC8C-A1A3-B86E-F8B0EE446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946692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01BF62-C1C1-7F28-F59C-570C19531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8D321-F676-3EB5-DDCD-A2134F8A1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897A72-DFE0-B767-2C81-344F552F74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8177BC-383F-FD41-9623-0EF85314DB9E}" type="datetimeFigureOut">
              <a:rPr lang="en-IT" smtClean="0"/>
              <a:t>29/09/25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4C6E0-DE8F-CC27-AFCE-9B4CACEA9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48F10-5DAD-33E8-AB48-B9E8855315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36BABA5-EDED-DB41-A8BE-62B4A936578A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743749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Immagine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47385" y="257097"/>
            <a:ext cx="8166410" cy="6343806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2536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</Words>
  <Application>Microsoft Macintosh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Lorenzo Bosi</dc:creator>
  <cp:lastModifiedBy>Lorenzo Bosi</cp:lastModifiedBy>
  <cp:revision>1</cp:revision>
  <dcterms:created xsi:type="dcterms:W3CDTF">2025-09-29T20:27:25Z</dcterms:created>
  <dcterms:modified xsi:type="dcterms:W3CDTF">2025-09-30T06:32:20Z</dcterms:modified>
</cp:coreProperties>
</file>